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30" r:id="rId30"/>
    <p:sldId id="332" r:id="rId31"/>
    <p:sldId id="331" r:id="rId32"/>
    <p:sldId id="333" r:id="rId33"/>
    <p:sldId id="289" r:id="rId34"/>
    <p:sldId id="290" r:id="rId35"/>
    <p:sldId id="291" r:id="rId36"/>
    <p:sldId id="292" r:id="rId37"/>
    <p:sldId id="293" r:id="rId38"/>
    <p:sldId id="307" r:id="rId39"/>
    <p:sldId id="308" r:id="rId40"/>
    <p:sldId id="294" r:id="rId41"/>
    <p:sldId id="298" r:id="rId42"/>
    <p:sldId id="299" r:id="rId43"/>
    <p:sldId id="297" r:id="rId44"/>
    <p:sldId id="300" r:id="rId45"/>
    <p:sldId id="295" r:id="rId46"/>
    <p:sldId id="296" r:id="rId47"/>
    <p:sldId id="334" r:id="rId48"/>
    <p:sldId id="301" r:id="rId49"/>
    <p:sldId id="302" r:id="rId50"/>
    <p:sldId id="303" r:id="rId51"/>
    <p:sldId id="304" r:id="rId52"/>
    <p:sldId id="305" r:id="rId53"/>
    <p:sldId id="306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7CC"/>
    <a:srgbClr val="FF0066"/>
    <a:srgbClr val="350833"/>
    <a:srgbClr val="C9F8FF"/>
    <a:srgbClr val="C9FAFF"/>
    <a:srgbClr val="FFF996"/>
    <a:srgbClr val="FFCB7C"/>
    <a:srgbClr val="C2C0C1"/>
    <a:srgbClr val="FEF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9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7A9AC3E-0F32-4F57-BFBB-4A52CDA73C52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9031346-668D-4F6A-99E5-A163B1DB32AE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D7066BC-C999-4240-A805-006D674D8701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D800E57-B7EB-4C56-882C-D2C7F7BACFCE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141D910-6F3C-4F8D-BA86-0B194BFED9B7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0641B45-115F-43DC-BB09-CA10ED4DF63E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CBC3485-FEA1-4992-85CE-5E2EEDF51BC8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6D23A6A-AF34-4F9A-9389-90773DA7A592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63A0CCD-1D14-46B6-9C1E-7DAE60142C66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949852C-E6BF-41FF-84A4-52248E851585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83D13CC-9B30-430B-B641-C53520823B60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DFB3C26-8B8D-413A-88F5-0953DCA92274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BC56527-925F-42DD-B323-931E866E9EE9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88DE58F-236B-4BDF-8F0B-E64DD1718685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9A6F64-E92B-4D80-858A-FE7CCF2ED41D}" type="datetime10">
              <a:rPr lang="zh-CN" altLang="en-US" smtClean="0"/>
              <a:t>14:33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0" Type="http://schemas.openxmlformats.org/officeDocument/2006/relationships/image" Target="../media/image393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Relationship Id="rId9" Type="http://schemas.openxmlformats.org/officeDocument/2006/relationships/image" Target="../media/image4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../../../&#39640;&#31561;&#25968;&#23398;-sxl/&#19979;&#20876;/&#31532;&#20843;&#31456;/D8_9&#20064;&#39064;&#35838;.ppt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47" y="518392"/>
            <a:ext cx="5419048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90" y="1345086"/>
            <a:ext cx="9104762" cy="19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09" y="3622304"/>
            <a:ext cx="638095" cy="6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57" y="3800351"/>
            <a:ext cx="7809524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81" y="604200"/>
            <a:ext cx="4123809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04" y="1687780"/>
            <a:ext cx="2819048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28" y="2354447"/>
            <a:ext cx="7942857" cy="9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704" y="3599933"/>
            <a:ext cx="3561905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18" y="3170219"/>
            <a:ext cx="3857143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4" y="712200"/>
            <a:ext cx="1942857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24" y="759819"/>
            <a:ext cx="6895238" cy="13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05" y="2643247"/>
            <a:ext cx="3247619" cy="9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419" y="2247066"/>
            <a:ext cx="2361905" cy="1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24" y="3767933"/>
            <a:ext cx="9076190" cy="18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895" y="5778333"/>
            <a:ext cx="5238095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29" y="802867"/>
            <a:ext cx="5342857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15" y="1813724"/>
            <a:ext cx="9085714" cy="18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09" y="4284543"/>
            <a:ext cx="8495238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1" y="574714"/>
            <a:ext cx="1980952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95" y="1486190"/>
            <a:ext cx="2123810" cy="9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24" y="1512047"/>
            <a:ext cx="2123810" cy="9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485" y="1465323"/>
            <a:ext cx="2628571" cy="9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228" y="2721476"/>
            <a:ext cx="1057143" cy="1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705" y="2711496"/>
            <a:ext cx="942857" cy="1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896" y="3107190"/>
            <a:ext cx="876190" cy="8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705" y="3030999"/>
            <a:ext cx="771429" cy="10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620" y="3021476"/>
            <a:ext cx="838095" cy="9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8228" y="4601324"/>
            <a:ext cx="1190476" cy="1619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9256" y="4605352"/>
            <a:ext cx="971429" cy="169523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1237" y="5033923"/>
            <a:ext cx="695238" cy="838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5258" y="4929895"/>
            <a:ext cx="780952" cy="9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9620" y="4858466"/>
            <a:ext cx="742857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72" y="584466"/>
            <a:ext cx="3828571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76" y="584466"/>
            <a:ext cx="3190476" cy="7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543" y="1685114"/>
            <a:ext cx="7885714" cy="15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257" y="3538143"/>
            <a:ext cx="7800000" cy="14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543" y="5126532"/>
            <a:ext cx="7620660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47" y="515971"/>
            <a:ext cx="3390476" cy="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7" y="1281610"/>
            <a:ext cx="3409524" cy="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81" y="2133685"/>
            <a:ext cx="5695238" cy="13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67" y="3564702"/>
            <a:ext cx="3142857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381" y="4202797"/>
            <a:ext cx="6904762" cy="16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4229" y="6066866"/>
            <a:ext cx="454285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90" y="479476"/>
            <a:ext cx="3933333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23" y="1275029"/>
            <a:ext cx="3114286" cy="1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90" y="2995557"/>
            <a:ext cx="7304762" cy="11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190" y="4535133"/>
            <a:ext cx="2676190" cy="1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609" y="4535133"/>
            <a:ext cx="2971429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72" y="450944"/>
            <a:ext cx="3485714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39" y="1936658"/>
            <a:ext cx="6980952" cy="11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57" y="3077925"/>
            <a:ext cx="5857143" cy="1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039" y="5058295"/>
            <a:ext cx="7466667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08" y="625884"/>
            <a:ext cx="8451406" cy="60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9" y="508001"/>
            <a:ext cx="11379200" cy="61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14" y="438636"/>
            <a:ext cx="2685714" cy="5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85" y="971141"/>
            <a:ext cx="8628571" cy="24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89" y="3437808"/>
            <a:ext cx="8321761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38" y="609419"/>
            <a:ext cx="7923809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28" y="1422799"/>
            <a:ext cx="6571429" cy="1380952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 bwMode="auto">
          <a:xfrm>
            <a:off x="8083223" y="2124161"/>
            <a:ext cx="494720" cy="508000"/>
          </a:xfrm>
          <a:custGeom>
            <a:avLst/>
            <a:gdLst>
              <a:gd name="connsiteX0" fmla="*/ 494720 w 494720"/>
              <a:gd name="connsiteY0" fmla="*/ 0 h 508000"/>
              <a:gd name="connsiteX1" fmla="*/ 131863 w 494720"/>
              <a:gd name="connsiteY1" fmla="*/ 29029 h 508000"/>
              <a:gd name="connsiteX2" fmla="*/ 59291 w 494720"/>
              <a:gd name="connsiteY2" fmla="*/ 58057 h 508000"/>
              <a:gd name="connsiteX3" fmla="*/ 15748 w 494720"/>
              <a:gd name="connsiteY3" fmla="*/ 101600 h 508000"/>
              <a:gd name="connsiteX4" fmla="*/ 1234 w 494720"/>
              <a:gd name="connsiteY4" fmla="*/ 159657 h 508000"/>
              <a:gd name="connsiteX5" fmla="*/ 30263 w 494720"/>
              <a:gd name="connsiteY5" fmla="*/ 464457 h 508000"/>
              <a:gd name="connsiteX6" fmla="*/ 59291 w 494720"/>
              <a:gd name="connsiteY6" fmla="*/ 508000 h 508000"/>
              <a:gd name="connsiteX7" fmla="*/ 291520 w 494720"/>
              <a:gd name="connsiteY7" fmla="*/ 464457 h 508000"/>
              <a:gd name="connsiteX8" fmla="*/ 349577 w 494720"/>
              <a:gd name="connsiteY8" fmla="*/ 377372 h 508000"/>
              <a:gd name="connsiteX9" fmla="*/ 378606 w 494720"/>
              <a:gd name="connsiteY9" fmla="*/ 290286 h 508000"/>
              <a:gd name="connsiteX10" fmla="*/ 393120 w 494720"/>
              <a:gd name="connsiteY10" fmla="*/ 246743 h 508000"/>
              <a:gd name="connsiteX11" fmla="*/ 393120 w 494720"/>
              <a:gd name="connsiteY11" fmla="*/ 188686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4720" h="508000">
                <a:moveTo>
                  <a:pt x="494720" y="0"/>
                </a:moveTo>
                <a:cubicBezTo>
                  <a:pt x="443005" y="2586"/>
                  <a:pt x="232414" y="-1136"/>
                  <a:pt x="131863" y="29029"/>
                </a:cubicBezTo>
                <a:cubicBezTo>
                  <a:pt x="106908" y="36516"/>
                  <a:pt x="83482" y="48381"/>
                  <a:pt x="59291" y="58057"/>
                </a:cubicBezTo>
                <a:cubicBezTo>
                  <a:pt x="44777" y="72571"/>
                  <a:pt x="25932" y="83778"/>
                  <a:pt x="15748" y="101600"/>
                </a:cubicBezTo>
                <a:cubicBezTo>
                  <a:pt x="5851" y="118920"/>
                  <a:pt x="1234" y="139709"/>
                  <a:pt x="1234" y="159657"/>
                </a:cubicBezTo>
                <a:cubicBezTo>
                  <a:pt x="1234" y="165507"/>
                  <a:pt x="-9140" y="385652"/>
                  <a:pt x="30263" y="464457"/>
                </a:cubicBezTo>
                <a:cubicBezTo>
                  <a:pt x="38064" y="480059"/>
                  <a:pt x="49615" y="493486"/>
                  <a:pt x="59291" y="508000"/>
                </a:cubicBezTo>
                <a:cubicBezTo>
                  <a:pt x="136701" y="493486"/>
                  <a:pt x="215354" y="484500"/>
                  <a:pt x="291520" y="464457"/>
                </a:cubicBezTo>
                <a:cubicBezTo>
                  <a:pt x="347317" y="449774"/>
                  <a:pt x="335800" y="423295"/>
                  <a:pt x="349577" y="377372"/>
                </a:cubicBezTo>
                <a:cubicBezTo>
                  <a:pt x="358370" y="348064"/>
                  <a:pt x="368930" y="319315"/>
                  <a:pt x="378606" y="290286"/>
                </a:cubicBezTo>
                <a:cubicBezTo>
                  <a:pt x="383444" y="275772"/>
                  <a:pt x="393120" y="262042"/>
                  <a:pt x="393120" y="246743"/>
                </a:cubicBezTo>
                <a:lnTo>
                  <a:pt x="393120" y="188686"/>
                </a:ln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14" y="2865618"/>
            <a:ext cx="3457143" cy="7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562" y="2827522"/>
            <a:ext cx="2704762" cy="8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419" y="3646570"/>
            <a:ext cx="5609524" cy="1628571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 bwMode="auto">
          <a:xfrm>
            <a:off x="8227671" y="4480877"/>
            <a:ext cx="495415" cy="410438"/>
          </a:xfrm>
          <a:custGeom>
            <a:avLst/>
            <a:gdLst>
              <a:gd name="connsiteX0" fmla="*/ 306729 w 495415"/>
              <a:gd name="connsiteY0" fmla="*/ 33066 h 410438"/>
              <a:gd name="connsiteX1" fmla="*/ 234158 w 495415"/>
              <a:gd name="connsiteY1" fmla="*/ 4038 h 410438"/>
              <a:gd name="connsiteX2" fmla="*/ 30958 w 495415"/>
              <a:gd name="connsiteY2" fmla="*/ 47581 h 410438"/>
              <a:gd name="connsiteX3" fmla="*/ 1929 w 495415"/>
              <a:gd name="connsiteY3" fmla="*/ 91124 h 410438"/>
              <a:gd name="connsiteX4" fmla="*/ 16443 w 495415"/>
              <a:gd name="connsiteY4" fmla="*/ 352381 h 410438"/>
              <a:gd name="connsiteX5" fmla="*/ 59986 w 495415"/>
              <a:gd name="connsiteY5" fmla="*/ 381409 h 410438"/>
              <a:gd name="connsiteX6" fmla="*/ 161586 w 495415"/>
              <a:gd name="connsiteY6" fmla="*/ 410438 h 410438"/>
              <a:gd name="connsiteX7" fmla="*/ 379300 w 495415"/>
              <a:gd name="connsiteY7" fmla="*/ 381409 h 410438"/>
              <a:gd name="connsiteX8" fmla="*/ 422843 w 495415"/>
              <a:gd name="connsiteY8" fmla="*/ 352381 h 410438"/>
              <a:gd name="connsiteX9" fmla="*/ 451872 w 495415"/>
              <a:gd name="connsiteY9" fmla="*/ 294324 h 410438"/>
              <a:gd name="connsiteX10" fmla="*/ 466386 w 495415"/>
              <a:gd name="connsiteY10" fmla="*/ 207238 h 410438"/>
              <a:gd name="connsiteX11" fmla="*/ 495415 w 495415"/>
              <a:gd name="connsiteY11" fmla="*/ 134666 h 41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415" h="410438">
                <a:moveTo>
                  <a:pt x="306729" y="33066"/>
                </a:moveTo>
                <a:cubicBezTo>
                  <a:pt x="282539" y="23390"/>
                  <a:pt x="260161" y="5663"/>
                  <a:pt x="234158" y="4038"/>
                </a:cubicBezTo>
                <a:cubicBezTo>
                  <a:pt x="94371" y="-4698"/>
                  <a:pt x="106806" y="-2986"/>
                  <a:pt x="30958" y="47581"/>
                </a:cubicBezTo>
                <a:cubicBezTo>
                  <a:pt x="21282" y="62095"/>
                  <a:pt x="2759" y="73700"/>
                  <a:pt x="1929" y="91124"/>
                </a:cubicBezTo>
                <a:cubicBezTo>
                  <a:pt x="-2220" y="178245"/>
                  <a:pt x="-662" y="266855"/>
                  <a:pt x="16443" y="352381"/>
                </a:cubicBezTo>
                <a:cubicBezTo>
                  <a:pt x="19864" y="369486"/>
                  <a:pt x="44384" y="373608"/>
                  <a:pt x="59986" y="381409"/>
                </a:cubicBezTo>
                <a:cubicBezTo>
                  <a:pt x="80813" y="391822"/>
                  <a:pt x="142978" y="405786"/>
                  <a:pt x="161586" y="410438"/>
                </a:cubicBezTo>
                <a:cubicBezTo>
                  <a:pt x="200517" y="407194"/>
                  <a:pt x="320009" y="411055"/>
                  <a:pt x="379300" y="381409"/>
                </a:cubicBezTo>
                <a:cubicBezTo>
                  <a:pt x="394902" y="373608"/>
                  <a:pt x="408329" y="362057"/>
                  <a:pt x="422843" y="352381"/>
                </a:cubicBezTo>
                <a:cubicBezTo>
                  <a:pt x="432519" y="333029"/>
                  <a:pt x="445655" y="315048"/>
                  <a:pt x="451872" y="294324"/>
                </a:cubicBezTo>
                <a:cubicBezTo>
                  <a:pt x="460328" y="266136"/>
                  <a:pt x="460002" y="235966"/>
                  <a:pt x="466386" y="207238"/>
                </a:cubicBezTo>
                <a:cubicBezTo>
                  <a:pt x="473561" y="174952"/>
                  <a:pt x="481667" y="162162"/>
                  <a:pt x="495415" y="134666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753" y="5040810"/>
            <a:ext cx="3323809" cy="6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1753" y="5897952"/>
            <a:ext cx="2323809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5" y="482905"/>
            <a:ext cx="1314286" cy="12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5" y="482905"/>
            <a:ext cx="7400000" cy="1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6" y="2812200"/>
            <a:ext cx="2523809" cy="9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323" y="2921724"/>
            <a:ext cx="1666667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438" y="2945534"/>
            <a:ext cx="2980952" cy="7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599" y="4184353"/>
            <a:ext cx="2457143" cy="8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619" y="4265305"/>
            <a:ext cx="1476190" cy="7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6686" y="4305506"/>
            <a:ext cx="2609524" cy="7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6210" y="4324553"/>
            <a:ext cx="3000000" cy="6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7503" y="5337458"/>
            <a:ext cx="1933333" cy="12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9750" y="5300058"/>
            <a:ext cx="1580952" cy="13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724" y="5261267"/>
            <a:ext cx="3152381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7" y="501179"/>
            <a:ext cx="7000000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80" y="1647890"/>
            <a:ext cx="7885714" cy="9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923" y="2571700"/>
            <a:ext cx="2809524" cy="10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447" y="2571700"/>
            <a:ext cx="3447619" cy="10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066" y="2562176"/>
            <a:ext cx="2409524" cy="1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980" y="3720812"/>
            <a:ext cx="2838095" cy="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046" y="4349383"/>
            <a:ext cx="3723809" cy="10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6778" y="4310995"/>
            <a:ext cx="2514286" cy="1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7161" y="5491947"/>
            <a:ext cx="2419048" cy="12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74" y="5650874"/>
            <a:ext cx="1495238" cy="9714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777" y="5650874"/>
            <a:ext cx="1295987" cy="10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74" y="531740"/>
            <a:ext cx="8711939" cy="14692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4" y="2200314"/>
            <a:ext cx="1847619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74" y="2810392"/>
            <a:ext cx="7133333" cy="18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857" y="3061201"/>
            <a:ext cx="2028571" cy="8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74" y="4819915"/>
            <a:ext cx="2114286" cy="5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860" y="4819915"/>
            <a:ext cx="4638095" cy="647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55" y="5564905"/>
            <a:ext cx="4238095" cy="8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860" y="5591343"/>
            <a:ext cx="38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3" y="426952"/>
            <a:ext cx="7095238" cy="21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2559227"/>
            <a:ext cx="3361905" cy="13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399" y="2657874"/>
            <a:ext cx="3209524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161" y="3295969"/>
            <a:ext cx="3019048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113" y="2807779"/>
            <a:ext cx="1666667" cy="7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435" y="3883085"/>
            <a:ext cx="2225403" cy="12967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904" y="4083445"/>
            <a:ext cx="3447619" cy="6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141" y="4658690"/>
            <a:ext cx="2850782" cy="6927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3641" y="4268035"/>
            <a:ext cx="2028571" cy="666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23" y="5626951"/>
            <a:ext cx="971429" cy="552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352" y="5234407"/>
            <a:ext cx="3043732" cy="13918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2326" y="5351403"/>
            <a:ext cx="1880658" cy="12341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3251" y="5348615"/>
            <a:ext cx="2355780" cy="11090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9978" y="5678477"/>
            <a:ext cx="2523809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0" y="605114"/>
            <a:ext cx="7790476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09" y="1658791"/>
            <a:ext cx="5266667" cy="12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6" y="1405114"/>
            <a:ext cx="2504762" cy="13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18" y="2934981"/>
            <a:ext cx="3733333" cy="13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066" y="3188658"/>
            <a:ext cx="2847619" cy="8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505" y="4654410"/>
            <a:ext cx="3409524" cy="13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800" y="4735362"/>
            <a:ext cx="800000" cy="12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875" y="4164848"/>
            <a:ext cx="3266667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303" y="4953153"/>
            <a:ext cx="1561905" cy="1323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3390" y="4935067"/>
            <a:ext cx="153333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71" y="1019437"/>
            <a:ext cx="6457143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19" y="2122524"/>
            <a:ext cx="7190476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28" y="3225611"/>
            <a:ext cx="2685714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019" y="4091933"/>
            <a:ext cx="685714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617" y="4091933"/>
            <a:ext cx="3895238" cy="8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257" y="5252163"/>
            <a:ext cx="4495238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38" y="698790"/>
            <a:ext cx="7295238" cy="1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81" y="2075372"/>
            <a:ext cx="7914286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81" y="3514562"/>
            <a:ext cx="5809524" cy="14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00" y="4943133"/>
            <a:ext cx="5742857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57" y="691856"/>
            <a:ext cx="8628571" cy="2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23" y="3478486"/>
            <a:ext cx="5495238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2" y="537029"/>
            <a:ext cx="11315882" cy="60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8" y="543476"/>
            <a:ext cx="2057143" cy="1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034" y="5869724"/>
            <a:ext cx="2180952" cy="6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84" y="426447"/>
            <a:ext cx="971429" cy="13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113" y="483590"/>
            <a:ext cx="1800000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61" y="2119628"/>
            <a:ext cx="1923810" cy="14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417" y="1991095"/>
            <a:ext cx="895238" cy="14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655" y="2081532"/>
            <a:ext cx="1095238" cy="14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981" y="3850449"/>
            <a:ext cx="2076190" cy="12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9351" y="3750449"/>
            <a:ext cx="904762" cy="1476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749" y="3750449"/>
            <a:ext cx="1009524" cy="13523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5542" y="535675"/>
            <a:ext cx="3005588" cy="14143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2092" y="2167247"/>
            <a:ext cx="2914286" cy="13809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4719" y="3859258"/>
            <a:ext cx="3009524" cy="14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981" y="5407553"/>
            <a:ext cx="2533333" cy="13333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1314" y="5428889"/>
            <a:ext cx="2857143" cy="125714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3274" y="5428889"/>
            <a:ext cx="1561905" cy="12857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5179" y="5750676"/>
            <a:ext cx="904762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14" y="582714"/>
            <a:ext cx="4085714" cy="1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28" y="1058904"/>
            <a:ext cx="753561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38" y="2562943"/>
            <a:ext cx="2523809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52" y="2191514"/>
            <a:ext cx="4038095" cy="13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94" y="4009838"/>
            <a:ext cx="3171429" cy="11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723" y="4252694"/>
            <a:ext cx="4333333" cy="6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5257" y="5115731"/>
            <a:ext cx="3714286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76" y="698371"/>
            <a:ext cx="6990476" cy="1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3" y="3032047"/>
            <a:ext cx="5620999" cy="6035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33" y="4385000"/>
            <a:ext cx="9047619" cy="8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62" y="5280238"/>
            <a:ext cx="2219048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8" y="716961"/>
            <a:ext cx="7085714" cy="14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" y="2370181"/>
            <a:ext cx="3685714" cy="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023" y="2089229"/>
            <a:ext cx="4647619" cy="12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48" y="3242449"/>
            <a:ext cx="3704762" cy="12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361" y="4748890"/>
            <a:ext cx="1533333" cy="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644" y="4499592"/>
            <a:ext cx="1085714" cy="12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666" y="3542448"/>
            <a:ext cx="3095238" cy="6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419" y="4572366"/>
            <a:ext cx="1514286" cy="9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0305" y="4609481"/>
            <a:ext cx="2304762" cy="10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848" y="5756735"/>
            <a:ext cx="5121599" cy="1201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4571" y="5633835"/>
            <a:ext cx="2676190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76" y="2825571"/>
            <a:ext cx="4361905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52" y="416972"/>
            <a:ext cx="5066667" cy="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49" y="1240420"/>
            <a:ext cx="8390476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3" y="2635295"/>
            <a:ext cx="4228571" cy="39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019" y="2776844"/>
            <a:ext cx="4310246" cy="37554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713" y="2018156"/>
            <a:ext cx="3942857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48" y="560211"/>
            <a:ext cx="4219048" cy="7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38" y="1341163"/>
            <a:ext cx="8809524" cy="13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38" y="2645925"/>
            <a:ext cx="8485714" cy="11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571" y="3779258"/>
            <a:ext cx="4371429" cy="7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33" y="3455671"/>
            <a:ext cx="3218967" cy="1560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571" y="5307829"/>
            <a:ext cx="5304762" cy="6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895" y="5260210"/>
            <a:ext cx="3523809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1" y="839710"/>
            <a:ext cx="7169517" cy="53527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1" y="1233761"/>
            <a:ext cx="2409524" cy="7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15" y="4688581"/>
            <a:ext cx="266667" cy="20952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378" y="5088200"/>
            <a:ext cx="1228571" cy="571429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 bwMode="auto">
          <a:xfrm flipH="1">
            <a:off x="2307778" y="4078514"/>
            <a:ext cx="1901366" cy="2322286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797" y="2756685"/>
            <a:ext cx="1243692" cy="2536156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19" idx="1"/>
          </p:cNvCxnSpPr>
          <p:nvPr/>
        </p:nvCxnSpPr>
        <p:spPr bwMode="auto">
          <a:xfrm flipH="1" flipV="1">
            <a:off x="3732882" y="4898105"/>
            <a:ext cx="1400496" cy="475810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905" y="3114714"/>
            <a:ext cx="1276190" cy="628571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 bwMode="auto">
          <a:xfrm flipH="1" flipV="1">
            <a:off x="4411121" y="3414484"/>
            <a:ext cx="1046784" cy="14515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任意多边形 36"/>
          <p:cNvSpPr/>
          <p:nvPr/>
        </p:nvSpPr>
        <p:spPr bwMode="auto">
          <a:xfrm>
            <a:off x="3222000" y="2728686"/>
            <a:ext cx="987143" cy="2496457"/>
          </a:xfrm>
          <a:custGeom>
            <a:avLst/>
            <a:gdLst>
              <a:gd name="connsiteX0" fmla="*/ 43714 w 987143"/>
              <a:gd name="connsiteY0" fmla="*/ 2496457 h 2496457"/>
              <a:gd name="connsiteX1" fmla="*/ 171 w 987143"/>
              <a:gd name="connsiteY1" fmla="*/ 2423885 h 2496457"/>
              <a:gd name="connsiteX2" fmla="*/ 29200 w 987143"/>
              <a:gd name="connsiteY2" fmla="*/ 2336800 h 2496457"/>
              <a:gd name="connsiteX3" fmla="*/ 58229 w 987143"/>
              <a:gd name="connsiteY3" fmla="*/ 1973943 h 2496457"/>
              <a:gd name="connsiteX4" fmla="*/ 72743 w 987143"/>
              <a:gd name="connsiteY4" fmla="*/ 1785257 h 2496457"/>
              <a:gd name="connsiteX5" fmla="*/ 130800 w 987143"/>
              <a:gd name="connsiteY5" fmla="*/ 1698171 h 2496457"/>
              <a:gd name="connsiteX6" fmla="*/ 130800 w 987143"/>
              <a:gd name="connsiteY6" fmla="*/ 1436914 h 2496457"/>
              <a:gd name="connsiteX7" fmla="*/ 188857 w 987143"/>
              <a:gd name="connsiteY7" fmla="*/ 1349828 h 2496457"/>
              <a:gd name="connsiteX8" fmla="*/ 217886 w 987143"/>
              <a:gd name="connsiteY8" fmla="*/ 1291771 h 2496457"/>
              <a:gd name="connsiteX9" fmla="*/ 261429 w 987143"/>
              <a:gd name="connsiteY9" fmla="*/ 1146628 h 2496457"/>
              <a:gd name="connsiteX10" fmla="*/ 275943 w 987143"/>
              <a:gd name="connsiteY10" fmla="*/ 1088571 h 2496457"/>
              <a:gd name="connsiteX11" fmla="*/ 319486 w 987143"/>
              <a:gd name="connsiteY11" fmla="*/ 957943 h 2496457"/>
              <a:gd name="connsiteX12" fmla="*/ 334000 w 987143"/>
              <a:gd name="connsiteY12" fmla="*/ 914400 h 2496457"/>
              <a:gd name="connsiteX13" fmla="*/ 363029 w 987143"/>
              <a:gd name="connsiteY13" fmla="*/ 870857 h 2496457"/>
              <a:gd name="connsiteX14" fmla="*/ 392057 w 987143"/>
              <a:gd name="connsiteY14" fmla="*/ 812800 h 2496457"/>
              <a:gd name="connsiteX15" fmla="*/ 421086 w 987143"/>
              <a:gd name="connsiteY15" fmla="*/ 725714 h 2496457"/>
              <a:gd name="connsiteX16" fmla="*/ 479143 w 987143"/>
              <a:gd name="connsiteY16" fmla="*/ 638628 h 2496457"/>
              <a:gd name="connsiteX17" fmla="*/ 522686 w 987143"/>
              <a:gd name="connsiteY17" fmla="*/ 537028 h 2496457"/>
              <a:gd name="connsiteX18" fmla="*/ 580743 w 987143"/>
              <a:gd name="connsiteY18" fmla="*/ 420914 h 2496457"/>
              <a:gd name="connsiteX19" fmla="*/ 624286 w 987143"/>
              <a:gd name="connsiteY19" fmla="*/ 348343 h 2496457"/>
              <a:gd name="connsiteX20" fmla="*/ 653314 w 987143"/>
              <a:gd name="connsiteY20" fmla="*/ 261257 h 2496457"/>
              <a:gd name="connsiteX21" fmla="*/ 740400 w 987143"/>
              <a:gd name="connsiteY21" fmla="*/ 203200 h 2496457"/>
              <a:gd name="connsiteX22" fmla="*/ 783943 w 987143"/>
              <a:gd name="connsiteY22" fmla="*/ 159657 h 2496457"/>
              <a:gd name="connsiteX23" fmla="*/ 871029 w 987143"/>
              <a:gd name="connsiteY23" fmla="*/ 101600 h 2496457"/>
              <a:gd name="connsiteX24" fmla="*/ 914571 w 987143"/>
              <a:gd name="connsiteY24" fmla="*/ 43543 h 2496457"/>
              <a:gd name="connsiteX25" fmla="*/ 958114 w 987143"/>
              <a:gd name="connsiteY25" fmla="*/ 29028 h 2496457"/>
              <a:gd name="connsiteX26" fmla="*/ 987143 w 987143"/>
              <a:gd name="connsiteY26" fmla="*/ 0 h 249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87143" h="2496457">
                <a:moveTo>
                  <a:pt x="43714" y="2496457"/>
                </a:moveTo>
                <a:cubicBezTo>
                  <a:pt x="29200" y="2472266"/>
                  <a:pt x="2725" y="2451980"/>
                  <a:pt x="171" y="2423885"/>
                </a:cubicBezTo>
                <a:cubicBezTo>
                  <a:pt x="-2599" y="2393412"/>
                  <a:pt x="29200" y="2336800"/>
                  <a:pt x="29200" y="2336800"/>
                </a:cubicBezTo>
                <a:cubicBezTo>
                  <a:pt x="54935" y="2105178"/>
                  <a:pt x="36279" y="2292220"/>
                  <a:pt x="58229" y="1973943"/>
                </a:cubicBezTo>
                <a:cubicBezTo>
                  <a:pt x="62569" y="1911011"/>
                  <a:pt x="56689" y="1846261"/>
                  <a:pt x="72743" y="1785257"/>
                </a:cubicBezTo>
                <a:cubicBezTo>
                  <a:pt x="81622" y="1751518"/>
                  <a:pt x="130800" y="1698171"/>
                  <a:pt x="130800" y="1698171"/>
                </a:cubicBezTo>
                <a:cubicBezTo>
                  <a:pt x="105668" y="1597642"/>
                  <a:pt x="94946" y="1580333"/>
                  <a:pt x="130800" y="1436914"/>
                </a:cubicBezTo>
                <a:cubicBezTo>
                  <a:pt x="139262" y="1403068"/>
                  <a:pt x="173254" y="1381033"/>
                  <a:pt x="188857" y="1349828"/>
                </a:cubicBezTo>
                <a:lnTo>
                  <a:pt x="217886" y="1291771"/>
                </a:lnTo>
                <a:cubicBezTo>
                  <a:pt x="251678" y="1055219"/>
                  <a:pt x="204851" y="1278643"/>
                  <a:pt x="261429" y="1146628"/>
                </a:cubicBezTo>
                <a:cubicBezTo>
                  <a:pt x="269287" y="1128293"/>
                  <a:pt x="270211" y="1107678"/>
                  <a:pt x="275943" y="1088571"/>
                </a:cubicBezTo>
                <a:cubicBezTo>
                  <a:pt x="275977" y="1088458"/>
                  <a:pt x="312210" y="979771"/>
                  <a:pt x="319486" y="957943"/>
                </a:cubicBezTo>
                <a:cubicBezTo>
                  <a:pt x="324324" y="943429"/>
                  <a:pt x="325513" y="927130"/>
                  <a:pt x="334000" y="914400"/>
                </a:cubicBezTo>
                <a:cubicBezTo>
                  <a:pt x="343676" y="899886"/>
                  <a:pt x="354374" y="886003"/>
                  <a:pt x="363029" y="870857"/>
                </a:cubicBezTo>
                <a:cubicBezTo>
                  <a:pt x="373764" y="852071"/>
                  <a:pt x="384021" y="832889"/>
                  <a:pt x="392057" y="812800"/>
                </a:cubicBezTo>
                <a:cubicBezTo>
                  <a:pt x="403421" y="784390"/>
                  <a:pt x="404113" y="751174"/>
                  <a:pt x="421086" y="725714"/>
                </a:cubicBezTo>
                <a:lnTo>
                  <a:pt x="479143" y="638628"/>
                </a:lnTo>
                <a:cubicBezTo>
                  <a:pt x="504941" y="535433"/>
                  <a:pt x="476424" y="621842"/>
                  <a:pt x="522686" y="537028"/>
                </a:cubicBezTo>
                <a:cubicBezTo>
                  <a:pt x="543407" y="499039"/>
                  <a:pt x="558479" y="458020"/>
                  <a:pt x="580743" y="420914"/>
                </a:cubicBezTo>
                <a:cubicBezTo>
                  <a:pt x="595257" y="396724"/>
                  <a:pt x="612612" y="374025"/>
                  <a:pt x="624286" y="348343"/>
                </a:cubicBezTo>
                <a:cubicBezTo>
                  <a:pt x="636948" y="320487"/>
                  <a:pt x="627854" y="278230"/>
                  <a:pt x="653314" y="261257"/>
                </a:cubicBezTo>
                <a:cubicBezTo>
                  <a:pt x="682343" y="241905"/>
                  <a:pt x="715730" y="227870"/>
                  <a:pt x="740400" y="203200"/>
                </a:cubicBezTo>
                <a:cubicBezTo>
                  <a:pt x="754914" y="188686"/>
                  <a:pt x="767740" y="172259"/>
                  <a:pt x="783943" y="159657"/>
                </a:cubicBezTo>
                <a:cubicBezTo>
                  <a:pt x="811482" y="138238"/>
                  <a:pt x="871029" y="101600"/>
                  <a:pt x="871029" y="101600"/>
                </a:cubicBezTo>
                <a:cubicBezTo>
                  <a:pt x="885543" y="82248"/>
                  <a:pt x="895988" y="59029"/>
                  <a:pt x="914571" y="43543"/>
                </a:cubicBezTo>
                <a:cubicBezTo>
                  <a:pt x="926324" y="33748"/>
                  <a:pt x="944995" y="36900"/>
                  <a:pt x="958114" y="29028"/>
                </a:cubicBezTo>
                <a:cubicBezTo>
                  <a:pt x="969848" y="21988"/>
                  <a:pt x="977467" y="9676"/>
                  <a:pt x="987143" y="0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8483" y="1212674"/>
            <a:ext cx="3038095" cy="1561905"/>
          </a:xfrm>
          <a:prstGeom prst="rect">
            <a:avLst/>
          </a:prstGeom>
        </p:spPr>
      </p:pic>
      <p:cxnSp>
        <p:nvCxnSpPr>
          <p:cNvPr id="40" name="直接箭头连接符 39"/>
          <p:cNvCxnSpPr/>
          <p:nvPr/>
        </p:nvCxnSpPr>
        <p:spPr bwMode="auto">
          <a:xfrm flipH="1">
            <a:off x="4209143" y="1661304"/>
            <a:ext cx="1669143" cy="1067382"/>
          </a:xfrm>
          <a:prstGeom prst="straightConnector1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/>
          <p:nvPr/>
        </p:nvCxnSpPr>
        <p:spPr bwMode="auto">
          <a:xfrm flipH="1" flipV="1">
            <a:off x="3599549" y="3628572"/>
            <a:ext cx="78515" cy="1179586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/>
          <p:nvPr/>
        </p:nvCxnSpPr>
        <p:spPr bwMode="auto">
          <a:xfrm flipH="1">
            <a:off x="2554514" y="2023665"/>
            <a:ext cx="1634432" cy="4057821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154" y="5478676"/>
            <a:ext cx="447619" cy="3619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905" y="5912704"/>
            <a:ext cx="3276190" cy="65714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7304" y="3322893"/>
            <a:ext cx="3834716" cy="251786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2550" y="418319"/>
            <a:ext cx="4218798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96"/>
            <a:ext cx="8626588" cy="6059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59" y="1098143"/>
            <a:ext cx="3771429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91" y="3815103"/>
            <a:ext cx="4407790" cy="27983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90" y="824009"/>
            <a:ext cx="7561905" cy="1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324" y="2352890"/>
            <a:ext cx="7628571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70" y="2835324"/>
            <a:ext cx="16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1" y="3197266"/>
            <a:ext cx="5476190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71" y="636619"/>
            <a:ext cx="5485714" cy="5047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5" y="1625600"/>
            <a:ext cx="4718713" cy="40349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571" y="1478305"/>
            <a:ext cx="3171429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6" y="1289362"/>
            <a:ext cx="5267401" cy="43712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42" y="2352257"/>
            <a:ext cx="2314286" cy="5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428" y="3226209"/>
            <a:ext cx="3885714" cy="11809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856" y="4407161"/>
            <a:ext cx="354285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1944915" y="4760685"/>
            <a:ext cx="8650514" cy="1915886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7" y="540063"/>
            <a:ext cx="4789716" cy="3974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38" y="5093950"/>
            <a:ext cx="1952381" cy="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9" y="5727284"/>
            <a:ext cx="2209524" cy="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136" y="5598712"/>
            <a:ext cx="4580952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798286" y="710106"/>
            <a:ext cx="6836228" cy="2729781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15" y="768162"/>
            <a:ext cx="5514286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" y="1387210"/>
            <a:ext cx="6228571" cy="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52" y="3647408"/>
            <a:ext cx="8466667" cy="11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15" y="2120543"/>
            <a:ext cx="5752381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952" y="4980741"/>
            <a:ext cx="5304762" cy="13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15" y="2686613"/>
            <a:ext cx="4495238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62" y="1149419"/>
            <a:ext cx="7990476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15" y="400874"/>
            <a:ext cx="7230483" cy="28897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2" y="883487"/>
            <a:ext cx="952381" cy="10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52" y="3391761"/>
            <a:ext cx="3152381" cy="9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2" y="3197657"/>
            <a:ext cx="3714286" cy="12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018" y="3306247"/>
            <a:ext cx="2161905" cy="1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923" y="3607180"/>
            <a:ext cx="714286" cy="4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33" y="4527821"/>
            <a:ext cx="1980952" cy="6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5885" y="4525499"/>
            <a:ext cx="2028571" cy="7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570" y="5195584"/>
            <a:ext cx="6359659" cy="14273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4229" y="5558971"/>
            <a:ext cx="4441063" cy="5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38" y="1387742"/>
            <a:ext cx="4438095" cy="6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66" y="2592886"/>
            <a:ext cx="2523809" cy="7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019" y="4683857"/>
            <a:ext cx="1304762" cy="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47" y="4664809"/>
            <a:ext cx="1733333" cy="847619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 bwMode="auto">
          <a:xfrm flipH="1">
            <a:off x="4122057" y="3307172"/>
            <a:ext cx="1030514" cy="1376685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4500266" y="3788229"/>
            <a:ext cx="289448" cy="391885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 flipH="1">
            <a:off x="4310743" y="3860799"/>
            <a:ext cx="566059" cy="232229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/>
          <p:nvPr/>
        </p:nvCxnSpPr>
        <p:spPr bwMode="auto">
          <a:xfrm>
            <a:off x="6342743" y="3307172"/>
            <a:ext cx="1030514" cy="1376685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676576" y="3933372"/>
            <a:ext cx="537028" cy="290285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/>
          <p:nvPr/>
        </p:nvCxnSpPr>
        <p:spPr bwMode="auto">
          <a:xfrm>
            <a:off x="6676576" y="3962401"/>
            <a:ext cx="537028" cy="261256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>
            <a:stCxn id="4" idx="3"/>
            <a:endCxn id="5" idx="1"/>
          </p:cNvCxnSpPr>
          <p:nvPr/>
        </p:nvCxnSpPr>
        <p:spPr bwMode="auto">
          <a:xfrm flipV="1">
            <a:off x="4614781" y="5088619"/>
            <a:ext cx="2153066" cy="9524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98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429827" y="4572000"/>
            <a:ext cx="8512459" cy="1901372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27" y="415248"/>
            <a:ext cx="6371429" cy="3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70" y="4753734"/>
            <a:ext cx="5285714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512" y="5553344"/>
            <a:ext cx="1952381" cy="6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902" y="5553344"/>
            <a:ext cx="2714286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197" y="5516161"/>
            <a:ext cx="3219048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6" y="527819"/>
            <a:ext cx="8533333" cy="14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6" y="2284961"/>
            <a:ext cx="647619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295" y="1974548"/>
            <a:ext cx="5733333" cy="12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667" y="2002229"/>
            <a:ext cx="3141753" cy="1192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420" y="2036896"/>
            <a:ext cx="1619048" cy="11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09" y="3249846"/>
            <a:ext cx="3266667" cy="10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781" y="4344192"/>
            <a:ext cx="2838095" cy="10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6377" y="3493594"/>
            <a:ext cx="1475360" cy="579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556" y="4573654"/>
            <a:ext cx="5090601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7" y="750943"/>
            <a:ext cx="5790476" cy="8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38" y="2019229"/>
            <a:ext cx="3095238" cy="2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867" y="2144657"/>
            <a:ext cx="4380952" cy="39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780" y="4181133"/>
            <a:ext cx="2523809" cy="1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183" y="6106562"/>
            <a:ext cx="4383404" cy="591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40" y="2142228"/>
            <a:ext cx="1609524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98" y="590325"/>
            <a:ext cx="4314286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51" y="1388670"/>
            <a:ext cx="2238095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19" y="2234634"/>
            <a:ext cx="5904762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98" y="3385360"/>
            <a:ext cx="1685714" cy="1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124" y="3426987"/>
            <a:ext cx="5142857" cy="11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193" y="3593653"/>
            <a:ext cx="1780952" cy="8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8951" y="5137685"/>
            <a:ext cx="5342857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42" y="1550235"/>
            <a:ext cx="8553429" cy="4163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38" y="4705838"/>
            <a:ext cx="666667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33" y="583095"/>
            <a:ext cx="8419048" cy="40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6" y="4889533"/>
            <a:ext cx="4742857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0" y="418257"/>
            <a:ext cx="4085714" cy="10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0" y="1446828"/>
            <a:ext cx="5390476" cy="10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36" y="1323018"/>
            <a:ext cx="2371429" cy="13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618" y="2980161"/>
            <a:ext cx="2285714" cy="11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78" y="556351"/>
            <a:ext cx="2247619" cy="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49" y="2956351"/>
            <a:ext cx="2942857" cy="11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34" y="4333847"/>
            <a:ext cx="5390476" cy="1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541" y="4059645"/>
            <a:ext cx="2409524" cy="13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6225" y="5562762"/>
            <a:ext cx="2409524" cy="12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3332" y="5673929"/>
            <a:ext cx="2036839" cy="10729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8606" y="5991510"/>
            <a:ext cx="847619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33" y="583095"/>
            <a:ext cx="8419048" cy="40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48" y="5144428"/>
            <a:ext cx="1245251" cy="8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05" y="3009952"/>
            <a:ext cx="287619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58" y="463628"/>
            <a:ext cx="7285714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01" y="1612676"/>
            <a:ext cx="2057143" cy="10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44" y="1798846"/>
            <a:ext cx="2790476" cy="7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906" y="2950771"/>
            <a:ext cx="1590476" cy="12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953" y="3212676"/>
            <a:ext cx="1409524" cy="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27" y="2912220"/>
            <a:ext cx="1371429" cy="1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7771" y="4908987"/>
            <a:ext cx="1390973" cy="11536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801" y="5113541"/>
            <a:ext cx="2716489" cy="744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1" y="4882642"/>
            <a:ext cx="1366426" cy="11700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4439" y="1536809"/>
            <a:ext cx="2123810" cy="11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8249" y="1816190"/>
            <a:ext cx="2828571" cy="60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0154" y="2919039"/>
            <a:ext cx="1638095" cy="13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9489" y="3171420"/>
            <a:ext cx="2628571" cy="8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3373" y="2904753"/>
            <a:ext cx="1371429" cy="13333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3600" y="4739301"/>
            <a:ext cx="1514286" cy="12666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6323" y="5113541"/>
            <a:ext cx="2472496" cy="5181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94439" y="4665133"/>
            <a:ext cx="1504762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235" y="569647"/>
            <a:ext cx="6066667" cy="9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05" y="1569924"/>
            <a:ext cx="5190476" cy="6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03" y="2429647"/>
            <a:ext cx="7733333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712" y="4035285"/>
            <a:ext cx="4342857" cy="14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343" y="4109198"/>
            <a:ext cx="4409524" cy="13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867" y="3905837"/>
            <a:ext cx="9180952" cy="23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1581" y="6200027"/>
            <a:ext cx="4009524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6" y="515209"/>
            <a:ext cx="5589600" cy="2270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04" y="3113389"/>
            <a:ext cx="2904762" cy="1314286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1016000" y="2785748"/>
            <a:ext cx="8998857" cy="0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38" y="4715164"/>
            <a:ext cx="3238095" cy="1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648" y="3106822"/>
            <a:ext cx="2923809" cy="14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486" y="4898054"/>
            <a:ext cx="3085714" cy="1438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438" y="4537350"/>
            <a:ext cx="7476190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6" y="695591"/>
            <a:ext cx="3752381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77" y="538448"/>
            <a:ext cx="2590476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58" y="1592352"/>
            <a:ext cx="1085714" cy="14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572" y="2089419"/>
            <a:ext cx="1076190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286" y="2017990"/>
            <a:ext cx="1142857" cy="8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53" y="2017990"/>
            <a:ext cx="1180952" cy="8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096" y="3308160"/>
            <a:ext cx="1295238" cy="14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334" y="3622445"/>
            <a:ext cx="1047619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7943" y="3612921"/>
            <a:ext cx="1123810" cy="8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362" y="3631969"/>
            <a:ext cx="1200000" cy="8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6456" y="4733691"/>
            <a:ext cx="5771429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85" y="976580"/>
            <a:ext cx="2628571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771" y="3381875"/>
            <a:ext cx="685714" cy="7619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 flipV="1">
            <a:off x="2957866" y="3274731"/>
            <a:ext cx="826287" cy="38095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/>
          <p:cNvCxnSpPr>
            <a:stCxn id="5" idx="3"/>
          </p:cNvCxnSpPr>
          <p:nvPr/>
        </p:nvCxnSpPr>
        <p:spPr bwMode="auto">
          <a:xfrm>
            <a:off x="3005485" y="3762828"/>
            <a:ext cx="492458" cy="67854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62" y="2789017"/>
            <a:ext cx="485714" cy="6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46" y="4512275"/>
            <a:ext cx="533333" cy="92381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0" idx="3"/>
          </p:cNvCxnSpPr>
          <p:nvPr/>
        </p:nvCxnSpPr>
        <p:spPr bwMode="auto">
          <a:xfrm flipV="1">
            <a:off x="4293676" y="2583543"/>
            <a:ext cx="655696" cy="543569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>
            <a:stCxn id="10" idx="3"/>
          </p:cNvCxnSpPr>
          <p:nvPr/>
        </p:nvCxnSpPr>
        <p:spPr bwMode="auto">
          <a:xfrm>
            <a:off x="4293676" y="3127112"/>
            <a:ext cx="670210" cy="528572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676" y="4441371"/>
            <a:ext cx="762066" cy="12314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848" y="2262701"/>
            <a:ext cx="590476" cy="78095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199" y="3231874"/>
            <a:ext cx="600000" cy="8476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4738" y="4221799"/>
            <a:ext cx="647619" cy="7523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228" y="5296679"/>
            <a:ext cx="742857" cy="752381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 bwMode="auto">
          <a:xfrm flipV="1">
            <a:off x="6008914" y="2262701"/>
            <a:ext cx="522515" cy="320842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/>
          <p:nvPr/>
        </p:nvCxnSpPr>
        <p:spPr bwMode="auto">
          <a:xfrm>
            <a:off x="6052457" y="2583543"/>
            <a:ext cx="478972" cy="271784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2930" y="3463290"/>
            <a:ext cx="615749" cy="7559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2457" y="4340473"/>
            <a:ext cx="615749" cy="75597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8415" y="5436085"/>
            <a:ext cx="615749" cy="75597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4490" y="3206474"/>
            <a:ext cx="609524" cy="66666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4432" y="3797989"/>
            <a:ext cx="714286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3" y="681723"/>
            <a:ext cx="4600000" cy="37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00" y="4755094"/>
            <a:ext cx="3057143" cy="12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523" y="1338865"/>
            <a:ext cx="4266667" cy="30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37" y="4621761"/>
            <a:ext cx="3123809" cy="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477" y="5421761"/>
            <a:ext cx="1390476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42" y="454181"/>
            <a:ext cx="7228571" cy="24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7" y="2949419"/>
            <a:ext cx="8980186" cy="2036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980" y="5125609"/>
            <a:ext cx="3066667" cy="6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89" y="5125609"/>
            <a:ext cx="3009524" cy="6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598" y="6007361"/>
            <a:ext cx="2371429" cy="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989" y="5903654"/>
            <a:ext cx="2914286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 bwMode="auto">
          <a:xfrm>
            <a:off x="1262743" y="667657"/>
            <a:ext cx="9056914" cy="4412343"/>
          </a:xfrm>
          <a:prstGeom prst="roundRect">
            <a:avLst/>
          </a:prstGeom>
          <a:solidFill>
            <a:srgbClr val="FFF996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33" y="821745"/>
            <a:ext cx="8370533" cy="6096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62" y="1523400"/>
            <a:ext cx="7428571" cy="12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61" y="2875715"/>
            <a:ext cx="6228571" cy="20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209" y="5445267"/>
            <a:ext cx="7819048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29" y="739591"/>
            <a:ext cx="4600000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28" y="1695514"/>
            <a:ext cx="5200000" cy="10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29" y="3003818"/>
            <a:ext cx="8552381" cy="10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05" y="4591855"/>
            <a:ext cx="4885714" cy="10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62" y="4591855"/>
            <a:ext cx="5247619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8" y="935780"/>
            <a:ext cx="1019048" cy="10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17" y="521764"/>
            <a:ext cx="7437765" cy="28470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8" y="3580085"/>
            <a:ext cx="2104762" cy="7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599" y="3580085"/>
            <a:ext cx="5657143" cy="11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410" y="5003624"/>
            <a:ext cx="5742857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8" y="576162"/>
            <a:ext cx="6628571" cy="2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19" y="5494409"/>
            <a:ext cx="5619048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8" y="2997190"/>
            <a:ext cx="5504762" cy="10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390" y="2560881"/>
            <a:ext cx="2729867" cy="1483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056" y="4183894"/>
            <a:ext cx="2761905" cy="11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837" y="4479133"/>
            <a:ext cx="971429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667" y="5522980"/>
            <a:ext cx="3066667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57" y="619476"/>
            <a:ext cx="6600000" cy="19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95" y="5436123"/>
            <a:ext cx="5638095" cy="11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95" y="2839356"/>
            <a:ext cx="5438095" cy="12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90" y="2478739"/>
            <a:ext cx="2346057" cy="13774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247" y="4274218"/>
            <a:ext cx="2676190" cy="11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437" y="4612314"/>
            <a:ext cx="685714" cy="4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790" y="5588504"/>
            <a:ext cx="2619048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8" y="527374"/>
            <a:ext cx="1495238" cy="12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527374"/>
            <a:ext cx="7206097" cy="15058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37" y="2340096"/>
            <a:ext cx="3504762" cy="12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799" y="2340096"/>
            <a:ext cx="2819048" cy="12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066" y="2511524"/>
            <a:ext cx="1580952" cy="8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36" y="3866023"/>
            <a:ext cx="2961905" cy="12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7465" y="3932690"/>
            <a:ext cx="2466667" cy="12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4132" y="3989833"/>
            <a:ext cx="5295238" cy="1142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48" y="5643168"/>
            <a:ext cx="3676190" cy="7142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9638" y="5742486"/>
            <a:ext cx="3485714" cy="7047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636" y="5542486"/>
            <a:ext cx="1361905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7" y="442143"/>
            <a:ext cx="5514286" cy="58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86" y="594700"/>
            <a:ext cx="3462828" cy="5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2" y="698791"/>
            <a:ext cx="5761905" cy="1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29" y="513077"/>
            <a:ext cx="1942857" cy="13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876" y="2133684"/>
            <a:ext cx="2533333" cy="13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09" y="2200351"/>
            <a:ext cx="2104762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62" y="3505113"/>
            <a:ext cx="6247619" cy="1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581" y="3763140"/>
            <a:ext cx="4238095" cy="13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620" y="2276542"/>
            <a:ext cx="2133333" cy="1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3200" y="2371780"/>
            <a:ext cx="1342857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7" y="743933"/>
            <a:ext cx="2276190" cy="12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7" y="2448239"/>
            <a:ext cx="3238095" cy="13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972" y="2032972"/>
            <a:ext cx="3590476" cy="1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48" y="2052020"/>
            <a:ext cx="3304762" cy="1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2972" y="4404107"/>
            <a:ext cx="3171429" cy="1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401" y="4794583"/>
            <a:ext cx="2714286" cy="11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8687" y="4794583"/>
            <a:ext cx="26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8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47" y="1477152"/>
            <a:ext cx="6961905" cy="15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85" y="3433380"/>
            <a:ext cx="6771428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517544"/>
            <a:ext cx="3628571" cy="13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52" y="1002601"/>
            <a:ext cx="1514286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99" y="602601"/>
            <a:ext cx="2838095" cy="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69" y="2182751"/>
            <a:ext cx="3571429" cy="13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399" y="2182750"/>
            <a:ext cx="3676190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36" y="4117111"/>
            <a:ext cx="3666667" cy="12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266" y="4172422"/>
            <a:ext cx="5571429" cy="12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9695" y="4377913"/>
            <a:ext cx="2077409" cy="836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17" y="5590666"/>
            <a:ext cx="4676190" cy="11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4684" y="5952570"/>
            <a:ext cx="771429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8" y="278393"/>
            <a:ext cx="3089904" cy="3945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1" y="4441371"/>
            <a:ext cx="2391506" cy="2177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1" y="583618"/>
            <a:ext cx="4383314" cy="22811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07" y="4302828"/>
            <a:ext cx="4406764" cy="24544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924" y="2864810"/>
            <a:ext cx="6832076" cy="1304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942" y="278393"/>
            <a:ext cx="5828571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1371600"/>
            <a:ext cx="1524000" cy="1143000"/>
          </a:xfrm>
        </p:spPr>
        <p:txBody>
          <a:bodyPr/>
          <a:lstStyle/>
          <a:p>
            <a:pPr algn="l" eaLnBrk="1" hangingPunct="1"/>
            <a:r>
              <a:rPr lang="zh-CN" altLang="en-US" b="1" smtClean="0">
                <a:ea typeface="楷体_GB2312" pitchFamily="49" charset="-122"/>
              </a:rPr>
              <a:t>作业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362200" y="2590800"/>
            <a:ext cx="7848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P71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   1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7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 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 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4;   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 5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 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7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 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8</a:t>
            </a:r>
            <a:r>
              <a:rPr lang="zh-CN" altLang="en-US" sz="3600">
                <a:latin typeface="Times New Roman" panose="02020603050405020304" pitchFamily="18" charset="0"/>
                <a:ea typeface="仿宋_GB2312" pitchFamily="49" charset="-122"/>
              </a:rPr>
              <a:t>； </a:t>
            </a:r>
            <a:r>
              <a:rPr lang="en-US" altLang="zh-CN" sz="3600">
                <a:latin typeface="Times New Roman" panose="02020603050405020304" pitchFamily="18" charset="0"/>
                <a:ea typeface="仿宋_GB2312" pitchFamily="49" charset="-122"/>
              </a:rPr>
              <a:t>9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776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1981200" cy="6096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>
                <a:latin typeface="楷体_GB2312" pitchFamily="49" charset="-122"/>
                <a:ea typeface="楷体_GB2312" pitchFamily="49" charset="-122"/>
              </a:rPr>
              <a:t>内容小结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209800" y="1143001"/>
            <a:ext cx="480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偏导数的概念及有关结论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438400" y="1736726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定义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;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记号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;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几何意义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438400" y="2346326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函数在一点偏导数存在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7315200" y="2286001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函数在此点连续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438400" y="2909888"/>
            <a:ext cx="3322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混合偏导数连续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400800" y="2362200"/>
            <a:ext cx="914400" cy="457200"/>
            <a:chOff x="2928" y="1200"/>
            <a:chExt cx="576" cy="288"/>
          </a:xfrm>
        </p:grpSpPr>
        <p:sp>
          <p:nvSpPr>
            <p:cNvPr id="19477" name="AutoShape 9"/>
            <p:cNvSpPr>
              <a:spLocks noChangeArrowheads="1"/>
            </p:cNvSpPr>
            <p:nvPr/>
          </p:nvSpPr>
          <p:spPr bwMode="auto">
            <a:xfrm>
              <a:off x="2928" y="1296"/>
              <a:ext cx="576" cy="96"/>
            </a:xfrm>
            <a:prstGeom prst="rightArrow">
              <a:avLst>
                <a:gd name="adj1" fmla="val 50000"/>
                <a:gd name="adj2" fmla="val 1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478" name="Line 10"/>
            <p:cNvSpPr>
              <a:spLocks noChangeShapeType="1"/>
            </p:cNvSpPr>
            <p:nvPr/>
          </p:nvSpPr>
          <p:spPr bwMode="auto">
            <a:xfrm>
              <a:off x="2976" y="1200"/>
              <a:ext cx="384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83" name="AutoShape 11"/>
          <p:cNvSpPr>
            <a:spLocks noChangeArrowheads="1"/>
          </p:cNvSpPr>
          <p:nvPr/>
        </p:nvSpPr>
        <p:spPr bwMode="auto">
          <a:xfrm>
            <a:off x="5486400" y="3108325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6400800" y="290988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与求导顺序无关</a:t>
            </a:r>
          </a:p>
        </p:txBody>
      </p:sp>
      <p:sp>
        <p:nvSpPr>
          <p:cNvPr id="54285" name="Text Box 13">
            <a:hlinkClick r:id="rId2"/>
          </p:cNvPr>
          <p:cNvSpPr txBox="1">
            <a:spLocks noChangeArrowheads="1"/>
          </p:cNvSpPr>
          <p:nvPr/>
        </p:nvSpPr>
        <p:spPr bwMode="auto">
          <a:xfrm>
            <a:off x="2209800" y="3505201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偏导数的计算方法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2438400" y="4221163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求一点处偏导数的方法</a:t>
            </a:r>
          </a:p>
        </p:txBody>
      </p:sp>
      <p:sp>
        <p:nvSpPr>
          <p:cNvPr id="54287" name="AutoShape 15"/>
          <p:cNvSpPr>
            <a:spLocks/>
          </p:cNvSpPr>
          <p:nvPr/>
        </p:nvSpPr>
        <p:spPr bwMode="auto">
          <a:xfrm>
            <a:off x="6400800" y="3911601"/>
            <a:ext cx="230188" cy="1223963"/>
          </a:xfrm>
          <a:prstGeom prst="leftBrace">
            <a:avLst>
              <a:gd name="adj1" fmla="val 44310"/>
              <a:gd name="adj2" fmla="val 4872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6629400" y="3687763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先代后求</a:t>
            </a: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6629400" y="4205288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先求后代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6629400" y="4662488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利用定义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2438400" y="5211763"/>
            <a:ext cx="381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求高阶偏导数的方法</a:t>
            </a:r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6172200" y="5516563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7162800" y="5211763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逐次求导法</a:t>
            </a:r>
          </a:p>
        </p:txBody>
      </p:sp>
      <p:sp>
        <p:nvSpPr>
          <p:cNvPr id="54294" name="Text Box 22"/>
          <p:cNvSpPr txBox="1">
            <a:spLocks noChangeArrowheads="1"/>
          </p:cNvSpPr>
          <p:nvPr/>
        </p:nvSpPr>
        <p:spPr bwMode="auto">
          <a:xfrm>
            <a:off x="2590800" y="5791201"/>
            <a:ext cx="716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与求导顺序无关时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zh-CN" altLang="en-US" sz="2800">
                <a:latin typeface="Times New Roman" panose="02020603050405020304" pitchFamily="18" charset="0"/>
                <a:ea typeface="楷体_GB2312" pitchFamily="49" charset="-122"/>
              </a:rPr>
              <a:t>应选择方便的求导顺序</a:t>
            </a:r>
            <a:r>
              <a:rPr lang="en-US" altLang="zh-CN" sz="280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9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autoUpdateAnimBg="0"/>
      <p:bldP spid="54276" grpId="0" autoUpdateAnimBg="0"/>
      <p:bldP spid="54277" grpId="0" autoUpdateAnimBg="0"/>
      <p:bldP spid="54278" grpId="0" autoUpdateAnimBg="0"/>
      <p:bldP spid="54279" grpId="0" autoUpdateAnimBg="0"/>
      <p:bldP spid="54283" grpId="0" animBg="1"/>
      <p:bldP spid="54284" grpId="0" autoUpdateAnimBg="0"/>
      <p:bldP spid="54285" grpId="0" autoUpdateAnimBg="0"/>
      <p:bldP spid="54286" grpId="0" autoUpdateAnimBg="0"/>
      <p:bldP spid="54287" grpId="0" animBg="1"/>
      <p:bldP spid="54288" grpId="0" autoUpdateAnimBg="0"/>
      <p:bldP spid="54289" grpId="0" autoUpdateAnimBg="0"/>
      <p:bldP spid="54290" grpId="0" autoUpdateAnimBg="0"/>
      <p:bldP spid="54291" grpId="0" autoUpdateAnimBg="0"/>
      <p:bldP spid="54292" grpId="0" animBg="1"/>
      <p:bldP spid="54293" grpId="0" autoUpdateAnimBg="0"/>
      <p:bldP spid="5429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38" y="623934"/>
            <a:ext cx="3838095" cy="6533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37" y="1277258"/>
            <a:ext cx="2666667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58" y="2293762"/>
            <a:ext cx="7571428" cy="8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114" y="3491219"/>
            <a:ext cx="3619048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476" y="4129314"/>
            <a:ext cx="4619048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9" y="682714"/>
            <a:ext cx="1990476" cy="14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95" y="773189"/>
            <a:ext cx="6876190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495" y="2498561"/>
            <a:ext cx="3028571" cy="10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66" y="2203323"/>
            <a:ext cx="2304762" cy="1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590" y="4023103"/>
            <a:ext cx="9180952" cy="19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780" y="5927865"/>
            <a:ext cx="524761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6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117</Words>
  <Application>Microsoft Office PowerPoint</Application>
  <PresentationFormat>宽屏</PresentationFormat>
  <Paragraphs>22</Paragraphs>
  <Slides>73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内容小结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71</cp:revision>
  <dcterms:created xsi:type="dcterms:W3CDTF">2018-09-18T21:51:54Z</dcterms:created>
  <dcterms:modified xsi:type="dcterms:W3CDTF">2018-12-17T07:06:13Z</dcterms:modified>
</cp:coreProperties>
</file>